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00" r:id="rId4"/>
    <p:sldId id="264" r:id="rId5"/>
    <p:sldId id="293" r:id="rId6"/>
    <p:sldId id="272" r:id="rId7"/>
    <p:sldId id="262" r:id="rId8"/>
    <p:sldId id="277" r:id="rId9"/>
    <p:sldId id="263" r:id="rId10"/>
    <p:sldId id="268" r:id="rId11"/>
    <p:sldId id="269" r:id="rId12"/>
    <p:sldId id="259" r:id="rId13"/>
    <p:sldId id="267" r:id="rId14"/>
    <p:sldId id="260" r:id="rId15"/>
    <p:sldId id="266" r:id="rId16"/>
    <p:sldId id="298" r:id="rId17"/>
    <p:sldId id="273" r:id="rId18"/>
    <p:sldId id="270" r:id="rId19"/>
    <p:sldId id="271" r:id="rId20"/>
    <p:sldId id="265" r:id="rId21"/>
    <p:sldId id="283" r:id="rId22"/>
    <p:sldId id="275" r:id="rId23"/>
    <p:sldId id="280" r:id="rId24"/>
    <p:sldId id="284" r:id="rId25"/>
    <p:sldId id="279" r:id="rId26"/>
    <p:sldId id="261" r:id="rId27"/>
    <p:sldId id="286" r:id="rId28"/>
    <p:sldId id="281" r:id="rId29"/>
    <p:sldId id="274" r:id="rId30"/>
    <p:sldId id="282" r:id="rId31"/>
    <p:sldId id="276" r:id="rId32"/>
    <p:sldId id="285" r:id="rId33"/>
    <p:sldId id="295" r:id="rId34"/>
    <p:sldId id="303" r:id="rId35"/>
    <p:sldId id="289" r:id="rId36"/>
    <p:sldId id="288" r:id="rId37"/>
    <p:sldId id="257" r:id="rId38"/>
    <p:sldId id="301" r:id="rId39"/>
    <p:sldId id="302" r:id="rId40"/>
    <p:sldId id="291" r:id="rId41"/>
    <p:sldId id="290" r:id="rId42"/>
    <p:sldId id="292" r:id="rId43"/>
    <p:sldId id="278" r:id="rId44"/>
    <p:sldId id="294" r:id="rId45"/>
    <p:sldId id="296" r:id="rId46"/>
    <p:sldId id="297" r:id="rId47"/>
    <p:sldId id="299" r:id="rId48"/>
    <p:sldId id="287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1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6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5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6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5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9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3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FB5A2-8B7C-4F99-9CF0-C8D5C864BFAB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4DD4E-193D-4C65-87AE-5C768E58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0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Exam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Day to day expenses such as a utility bill would be paid using which bank service?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Secured loans are backed by______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Name companies that are part of the financial services industry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the purpose of the Federal Reserve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Money that is not backed by reserves of another commodity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How many federal reserve banks are there?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Who was the first secretary of treasury?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 kickback?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 mortgage?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Your code of conduct when no one is watching is called________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The 5 characteristics of money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How do banks earn money?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If someone steals and uses your credit card, what amount are you required to pay?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How does a debit card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collateral?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services do banks and credit unions offer?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A credit score of 850 is </a:t>
            </a:r>
            <a:br>
              <a:rPr lang="en-US" dirty="0" smtClean="0"/>
            </a:br>
            <a:r>
              <a:rPr lang="en-US" dirty="0" smtClean="0"/>
              <a:t>bad, good, or excellent?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Paper money was first used in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the purpose of a bank reconciliation?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an adjustable rate loan?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does the Sarbanes-Oxley Act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Describe a sole proprietorship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an average interest rate on credit cards?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happened in early Greece if you couldn’t pay your debts?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an outstanding check?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an IRA?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does </a:t>
            </a:r>
            <a:r>
              <a:rPr lang="en-US" smtClean="0"/>
              <a:t>a stock broker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will the banking system in the U.S. look like in the future?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Why was the present banking system in the U.S. created?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Savings accounts in banks are protected by 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A partnership is 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 public company?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the OCC responsible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Why do credit card companies target college students?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should you consider before choosing a bank?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FDIC protects savings accounts up to $_____________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 grace period?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are cowrie shells?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 safe deposit box?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a home equity loan?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Who is the current secretary of treasury?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the rule of 72?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is wampum?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Principles concerned with the goodness or badness of human actions are called_________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What was the first bank in the U.S.?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Why did the government encourage people to borrow money for homes and cars during the great depression in the 1930s?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Who is responsible for printing money?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395</Words>
  <Application>Microsoft Office PowerPoint</Application>
  <PresentationFormat>On-screen Show (4:3)</PresentationFormat>
  <Paragraphs>49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Banking</vt:lpstr>
      <vt:lpstr>The 5 characteristics of money are</vt:lpstr>
      <vt:lpstr>Describe a sole proprietorship</vt:lpstr>
      <vt:lpstr>What is the OCC responsible for?</vt:lpstr>
      <vt:lpstr>What is wampum?</vt:lpstr>
      <vt:lpstr>Principles concerned with the goodness or badness of human actions are called_________</vt:lpstr>
      <vt:lpstr>What was the first bank in the U.S.?</vt:lpstr>
      <vt:lpstr>Why did the government encourage people to borrow money for homes and cars during the great depression in the 1930s?</vt:lpstr>
      <vt:lpstr>Who is responsible for printing money?</vt:lpstr>
      <vt:lpstr>Day to day expenses such as a utility bill would be paid using which bank service?</vt:lpstr>
      <vt:lpstr>Secured loans are backed by______</vt:lpstr>
      <vt:lpstr>Name companies that are part of the financial services industry </vt:lpstr>
      <vt:lpstr>What is the purpose of the Federal Reserve System?</vt:lpstr>
      <vt:lpstr>Money that is not backed by reserves of another commodity</vt:lpstr>
      <vt:lpstr>How many federal reserve banks are there?</vt:lpstr>
      <vt:lpstr>Who was the first secretary of treasury?</vt:lpstr>
      <vt:lpstr>What is a kickback?</vt:lpstr>
      <vt:lpstr>What is a mortgage?</vt:lpstr>
      <vt:lpstr>Your code of conduct when no one is watching is called________</vt:lpstr>
      <vt:lpstr>How do banks earn money?</vt:lpstr>
      <vt:lpstr>If someone steals and uses your credit card, what amount are you required to pay?</vt:lpstr>
      <vt:lpstr>How does a debit card work?</vt:lpstr>
      <vt:lpstr>What is collateral?</vt:lpstr>
      <vt:lpstr>What services do banks and credit unions offer?</vt:lpstr>
      <vt:lpstr>A credit score of 850 is  bad, good, or excellent?</vt:lpstr>
      <vt:lpstr>Paper money was first used in ?</vt:lpstr>
      <vt:lpstr>What is the purpose of a bank reconciliation?</vt:lpstr>
      <vt:lpstr>What is an adjustable rate loan?</vt:lpstr>
      <vt:lpstr>What does the Sarbanes-Oxley Act do?</vt:lpstr>
      <vt:lpstr>What is an average interest rate on credit cards?</vt:lpstr>
      <vt:lpstr>What happened in early Greece if you couldn’t pay your debts?</vt:lpstr>
      <vt:lpstr>What is an outstanding check?</vt:lpstr>
      <vt:lpstr>What is an IRA?</vt:lpstr>
      <vt:lpstr>What does a stock broker do?</vt:lpstr>
      <vt:lpstr>What will the banking system in the U.S. look like in the future?</vt:lpstr>
      <vt:lpstr>Why was the present banking system in the U.S. created?</vt:lpstr>
      <vt:lpstr>Savings accounts in banks are protected by the</vt:lpstr>
      <vt:lpstr>A partnership is __________</vt:lpstr>
      <vt:lpstr>What is a public company?</vt:lpstr>
      <vt:lpstr>Why do credit card companies target college students?</vt:lpstr>
      <vt:lpstr>What should you consider before choosing a bank?</vt:lpstr>
      <vt:lpstr>FDIC protects savings accounts up to $_____________</vt:lpstr>
      <vt:lpstr>What is a grace period?</vt:lpstr>
      <vt:lpstr>What are cowrie shells?</vt:lpstr>
      <vt:lpstr>What is a safe deposit box?</vt:lpstr>
      <vt:lpstr>What is a home equity loan?</vt:lpstr>
      <vt:lpstr>Who is the current secretary of treasury?</vt:lpstr>
      <vt:lpstr>What is the rule of 72?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</dc:title>
  <dc:creator>Karen</dc:creator>
  <cp:lastModifiedBy>Karen</cp:lastModifiedBy>
  <cp:revision>5</cp:revision>
  <dcterms:created xsi:type="dcterms:W3CDTF">2012-05-17T12:32:13Z</dcterms:created>
  <dcterms:modified xsi:type="dcterms:W3CDTF">2012-05-17T13:18:40Z</dcterms:modified>
</cp:coreProperties>
</file>